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73"/>
  </p:normalViewPr>
  <p:slideViewPr>
    <p:cSldViewPr snapToGrid="0" snapToObjects="1">
      <p:cViewPr varScale="1">
        <p:scale>
          <a:sx n="129" d="100"/>
          <a:sy n="129" d="100"/>
        </p:scale>
        <p:origin x="140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97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97D94D-8346-4E39-9CF9-96D0A19B98F8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9E7E3549-4722-487E-A315-C73EC8B5E1D2}">
      <dgm:prSet/>
      <dgm:spPr/>
      <dgm:t>
        <a:bodyPr/>
        <a:lstStyle/>
        <a:p>
          <a:r>
            <a:rPr lang="en-US"/>
            <a:t>Update Python</a:t>
          </a:r>
        </a:p>
      </dgm:t>
    </dgm:pt>
    <dgm:pt modelId="{85B609AD-FC7D-4E79-9109-0C7321BF79EA}" type="parTrans" cxnId="{4B461F32-FA91-4990-885E-0A1DB2B56CF5}">
      <dgm:prSet/>
      <dgm:spPr/>
      <dgm:t>
        <a:bodyPr/>
        <a:lstStyle/>
        <a:p>
          <a:endParaRPr lang="en-US"/>
        </a:p>
      </dgm:t>
    </dgm:pt>
    <dgm:pt modelId="{6CC053EB-BA28-41F3-BA56-AA75D28A09D6}" type="sibTrans" cxnId="{4B461F32-FA91-4990-885E-0A1DB2B56CF5}">
      <dgm:prSet/>
      <dgm:spPr/>
      <dgm:t>
        <a:bodyPr/>
        <a:lstStyle/>
        <a:p>
          <a:endParaRPr lang="en-US"/>
        </a:p>
      </dgm:t>
    </dgm:pt>
    <dgm:pt modelId="{4A5A4016-2807-4BE2-8D0A-A61A70154E7A}">
      <dgm:prSet/>
      <dgm:spPr/>
      <dgm:t>
        <a:bodyPr/>
        <a:lstStyle/>
        <a:p>
          <a:r>
            <a:rPr lang="en-US"/>
            <a:t>Update PIP</a:t>
          </a:r>
        </a:p>
      </dgm:t>
    </dgm:pt>
    <dgm:pt modelId="{81FD2E1E-D5A8-4910-95CA-BC355C542CD4}" type="parTrans" cxnId="{CDB429A0-A55A-460D-84D8-474F40DCE67B}">
      <dgm:prSet/>
      <dgm:spPr/>
      <dgm:t>
        <a:bodyPr/>
        <a:lstStyle/>
        <a:p>
          <a:endParaRPr lang="en-US"/>
        </a:p>
      </dgm:t>
    </dgm:pt>
    <dgm:pt modelId="{40BEE7FB-2874-46BF-8A93-7DC67C2F6CC2}" type="sibTrans" cxnId="{CDB429A0-A55A-460D-84D8-474F40DCE67B}">
      <dgm:prSet/>
      <dgm:spPr/>
      <dgm:t>
        <a:bodyPr/>
        <a:lstStyle/>
        <a:p>
          <a:endParaRPr lang="en-US"/>
        </a:p>
      </dgm:t>
    </dgm:pt>
    <dgm:pt modelId="{F886B6FB-E7EA-458D-96A7-8EC1C361853C}">
      <dgm:prSet/>
      <dgm:spPr/>
      <dgm:t>
        <a:bodyPr/>
        <a:lstStyle/>
        <a:p>
          <a:r>
            <a:rPr lang="en-US"/>
            <a:t>Set Up a Google Service Account and follow the instructions to download the JSON file</a:t>
          </a:r>
        </a:p>
      </dgm:t>
    </dgm:pt>
    <dgm:pt modelId="{D35A1DF0-FFB1-4BD5-B8F9-96EA513310BD}" type="parTrans" cxnId="{2E82C2E3-209F-42EA-B934-C274A335A6D5}">
      <dgm:prSet/>
      <dgm:spPr/>
      <dgm:t>
        <a:bodyPr/>
        <a:lstStyle/>
        <a:p>
          <a:endParaRPr lang="en-US"/>
        </a:p>
      </dgm:t>
    </dgm:pt>
    <dgm:pt modelId="{74CFC7E6-1DA8-4051-8C93-0B694C2185DD}" type="sibTrans" cxnId="{2E82C2E3-209F-42EA-B934-C274A335A6D5}">
      <dgm:prSet/>
      <dgm:spPr/>
      <dgm:t>
        <a:bodyPr/>
        <a:lstStyle/>
        <a:p>
          <a:endParaRPr lang="en-US"/>
        </a:p>
      </dgm:t>
    </dgm:pt>
    <dgm:pt modelId="{76219BDB-4C2B-4204-AF94-314F6BF61C3A}">
      <dgm:prSet/>
      <dgm:spPr/>
      <dgm:t>
        <a:bodyPr/>
        <a:lstStyle/>
        <a:p>
          <a:r>
            <a:rPr lang="en-US"/>
            <a:t>Create a Google Sheet and connect your Service Account</a:t>
          </a:r>
        </a:p>
      </dgm:t>
    </dgm:pt>
    <dgm:pt modelId="{33560909-F288-4E8E-878B-E3D468BCA999}" type="parTrans" cxnId="{653997F7-BD38-4416-8720-57805943AC2D}">
      <dgm:prSet/>
      <dgm:spPr/>
      <dgm:t>
        <a:bodyPr/>
        <a:lstStyle/>
        <a:p>
          <a:endParaRPr lang="en-US"/>
        </a:p>
      </dgm:t>
    </dgm:pt>
    <dgm:pt modelId="{142BC253-C81E-40E7-B7B1-1EC0DC8DE8A3}" type="sibTrans" cxnId="{653997F7-BD38-4416-8720-57805943AC2D}">
      <dgm:prSet/>
      <dgm:spPr/>
      <dgm:t>
        <a:bodyPr/>
        <a:lstStyle/>
        <a:p>
          <a:endParaRPr lang="en-US"/>
        </a:p>
      </dgm:t>
    </dgm:pt>
    <dgm:pt modelId="{0F4D244A-3975-4F09-BD2D-34FE580C37DE}">
      <dgm:prSet/>
      <dgm:spPr/>
      <dgm:t>
        <a:bodyPr/>
        <a:lstStyle/>
        <a:p>
          <a:r>
            <a:rPr lang="en-US"/>
            <a:t>Edit your ‘login.csv’</a:t>
          </a:r>
        </a:p>
      </dgm:t>
    </dgm:pt>
    <dgm:pt modelId="{053B8DD9-071C-4476-AC9B-5B5313F0EA7D}" type="parTrans" cxnId="{5C72C26C-0C7A-40CA-A884-F1049974D8E6}">
      <dgm:prSet/>
      <dgm:spPr/>
      <dgm:t>
        <a:bodyPr/>
        <a:lstStyle/>
        <a:p>
          <a:endParaRPr lang="en-US"/>
        </a:p>
      </dgm:t>
    </dgm:pt>
    <dgm:pt modelId="{175E9472-D92C-435D-91AC-75852D1AB2DA}" type="sibTrans" cxnId="{5C72C26C-0C7A-40CA-A884-F1049974D8E6}">
      <dgm:prSet/>
      <dgm:spPr/>
      <dgm:t>
        <a:bodyPr/>
        <a:lstStyle/>
        <a:p>
          <a:endParaRPr lang="en-US"/>
        </a:p>
      </dgm:t>
    </dgm:pt>
    <dgm:pt modelId="{45F07C3C-BE53-4906-BA1A-A95709D27E1D}">
      <dgm:prSet/>
      <dgm:spPr/>
      <dgm:t>
        <a:bodyPr/>
        <a:lstStyle/>
        <a:p>
          <a:r>
            <a:rPr lang="en-US"/>
            <a:t>Edit the script to suit your needs</a:t>
          </a:r>
        </a:p>
      </dgm:t>
    </dgm:pt>
    <dgm:pt modelId="{32CB11BD-388E-4BD1-8EF2-37CD3B5CF083}" type="parTrans" cxnId="{4B63FF7B-862C-4D11-AA94-A99D59C4422D}">
      <dgm:prSet/>
      <dgm:spPr/>
      <dgm:t>
        <a:bodyPr/>
        <a:lstStyle/>
        <a:p>
          <a:endParaRPr lang="en-US"/>
        </a:p>
      </dgm:t>
    </dgm:pt>
    <dgm:pt modelId="{049CDA4A-38F1-4CCF-94F2-811EA2FE7AF8}" type="sibTrans" cxnId="{4B63FF7B-862C-4D11-AA94-A99D59C4422D}">
      <dgm:prSet/>
      <dgm:spPr/>
      <dgm:t>
        <a:bodyPr/>
        <a:lstStyle/>
        <a:p>
          <a:endParaRPr lang="en-US"/>
        </a:p>
      </dgm:t>
    </dgm:pt>
    <dgm:pt modelId="{57FA85E1-B667-43F9-93B8-6AD6F99541A0}">
      <dgm:prSet/>
      <dgm:spPr/>
      <dgm:t>
        <a:bodyPr/>
        <a:lstStyle/>
        <a:p>
          <a:r>
            <a:rPr lang="en-US"/>
            <a:t>Path Locations</a:t>
          </a:r>
        </a:p>
      </dgm:t>
    </dgm:pt>
    <dgm:pt modelId="{7EEE1082-EAE6-4817-920A-0E9D650CB01E}" type="parTrans" cxnId="{8FF25527-9B15-4641-880B-943FB141A67A}">
      <dgm:prSet/>
      <dgm:spPr/>
      <dgm:t>
        <a:bodyPr/>
        <a:lstStyle/>
        <a:p>
          <a:endParaRPr lang="en-US"/>
        </a:p>
      </dgm:t>
    </dgm:pt>
    <dgm:pt modelId="{6B9C50CA-CFB0-46FB-B38A-25FB68A20B57}" type="sibTrans" cxnId="{8FF25527-9B15-4641-880B-943FB141A67A}">
      <dgm:prSet/>
      <dgm:spPr/>
      <dgm:t>
        <a:bodyPr/>
        <a:lstStyle/>
        <a:p>
          <a:endParaRPr lang="en-US"/>
        </a:p>
      </dgm:t>
    </dgm:pt>
    <dgm:pt modelId="{A80EE421-21BD-4D8F-895A-E06C6E2EDA09}">
      <dgm:prSet/>
      <dgm:spPr/>
      <dgm:t>
        <a:bodyPr/>
        <a:lstStyle/>
        <a:p>
          <a:r>
            <a:rPr lang="en-US"/>
            <a:t>Data YOU specifically want</a:t>
          </a:r>
        </a:p>
      </dgm:t>
    </dgm:pt>
    <dgm:pt modelId="{399D33A5-4823-45E8-8FA2-7F9E5D2DCCA5}" type="parTrans" cxnId="{93C3DFF7-C0E9-4D4D-8F04-BF1E8CC30720}">
      <dgm:prSet/>
      <dgm:spPr/>
      <dgm:t>
        <a:bodyPr/>
        <a:lstStyle/>
        <a:p>
          <a:endParaRPr lang="en-US"/>
        </a:p>
      </dgm:t>
    </dgm:pt>
    <dgm:pt modelId="{B8391E61-82F9-4173-90FD-F049F91FDC4A}" type="sibTrans" cxnId="{93C3DFF7-C0E9-4D4D-8F04-BF1E8CC30720}">
      <dgm:prSet/>
      <dgm:spPr/>
      <dgm:t>
        <a:bodyPr/>
        <a:lstStyle/>
        <a:p>
          <a:endParaRPr lang="en-US"/>
        </a:p>
      </dgm:t>
    </dgm:pt>
    <dgm:pt modelId="{AB22DC24-6830-4D4C-BFAD-DCACCDD68515}">
      <dgm:prSet/>
      <dgm:spPr/>
      <dgm:t>
        <a:bodyPr/>
        <a:lstStyle/>
        <a:p>
          <a:r>
            <a:rPr lang="en-US"/>
            <a:t>If you’ve never worked with code and feel overwhelmed, don’t hesitate to reach out. I’ll customize the code for your specific needs and wants.</a:t>
          </a:r>
        </a:p>
      </dgm:t>
    </dgm:pt>
    <dgm:pt modelId="{3E8A09D7-F4A7-47F2-8FC8-DC0594F35DE2}" type="parTrans" cxnId="{A7E46E8E-24C6-4353-B0E6-6C1D68416BE4}">
      <dgm:prSet/>
      <dgm:spPr/>
      <dgm:t>
        <a:bodyPr/>
        <a:lstStyle/>
        <a:p>
          <a:endParaRPr lang="en-US"/>
        </a:p>
      </dgm:t>
    </dgm:pt>
    <dgm:pt modelId="{814265D3-CC8C-43CA-B990-72D9CD71B588}" type="sibTrans" cxnId="{A7E46E8E-24C6-4353-B0E6-6C1D68416BE4}">
      <dgm:prSet/>
      <dgm:spPr/>
      <dgm:t>
        <a:bodyPr/>
        <a:lstStyle/>
        <a:p>
          <a:endParaRPr lang="en-US"/>
        </a:p>
      </dgm:t>
    </dgm:pt>
    <dgm:pt modelId="{AE1256E6-1829-4403-8E65-693A7BDE9A20}">
      <dgm:prSet/>
      <dgm:spPr/>
      <dgm:t>
        <a:bodyPr/>
        <a:lstStyle/>
        <a:p>
          <a:r>
            <a:rPr lang="en-US"/>
            <a:t>Keep/Remove what you don’t want</a:t>
          </a:r>
        </a:p>
      </dgm:t>
    </dgm:pt>
    <dgm:pt modelId="{EBBB55B2-EDDD-4AC0-9C89-D2B91D8FEC1F}" type="parTrans" cxnId="{33A02307-16F0-4D71-A818-213A8198A541}">
      <dgm:prSet/>
      <dgm:spPr/>
      <dgm:t>
        <a:bodyPr/>
        <a:lstStyle/>
        <a:p>
          <a:endParaRPr lang="en-US"/>
        </a:p>
      </dgm:t>
    </dgm:pt>
    <dgm:pt modelId="{7707EA51-F7AF-4560-A2FE-10F09AB224C4}" type="sibTrans" cxnId="{33A02307-16F0-4D71-A818-213A8198A541}">
      <dgm:prSet/>
      <dgm:spPr/>
      <dgm:t>
        <a:bodyPr/>
        <a:lstStyle/>
        <a:p>
          <a:endParaRPr lang="en-US"/>
        </a:p>
      </dgm:t>
    </dgm:pt>
    <dgm:pt modelId="{D36BBC8C-AA03-4174-B774-DA09682F7E06}">
      <dgm:prSet/>
      <dgm:spPr/>
      <dgm:t>
        <a:bodyPr/>
        <a:lstStyle/>
        <a:p>
          <a:r>
            <a:rPr lang="en-US"/>
            <a:t>If you have a Raspberry Pi or Similar Device, edit the CRONTAB to run the script at specific times</a:t>
          </a:r>
        </a:p>
      </dgm:t>
    </dgm:pt>
    <dgm:pt modelId="{AD1AD17F-057D-4503-8358-9336FFC67D14}" type="parTrans" cxnId="{29A3769C-F3F3-4693-A86E-EB32E86D9A1D}">
      <dgm:prSet/>
      <dgm:spPr/>
      <dgm:t>
        <a:bodyPr/>
        <a:lstStyle/>
        <a:p>
          <a:endParaRPr lang="en-US"/>
        </a:p>
      </dgm:t>
    </dgm:pt>
    <dgm:pt modelId="{6A6AD60F-7984-4E77-B1AF-9C6C26DC2724}" type="sibTrans" cxnId="{29A3769C-F3F3-4693-A86E-EB32E86D9A1D}">
      <dgm:prSet/>
      <dgm:spPr/>
      <dgm:t>
        <a:bodyPr/>
        <a:lstStyle/>
        <a:p>
          <a:endParaRPr lang="en-US"/>
        </a:p>
      </dgm:t>
    </dgm:pt>
    <dgm:pt modelId="{C855A32D-87FB-4A74-9C97-B53FEE9CC197}">
      <dgm:prSet/>
      <dgm:spPr/>
      <dgm:t>
        <a:bodyPr/>
        <a:lstStyle/>
        <a:p>
          <a:r>
            <a:rPr lang="en-US"/>
            <a:t>If you plan on running the script ‘on-demand,’ utilize the CMD line to run it</a:t>
          </a:r>
        </a:p>
      </dgm:t>
    </dgm:pt>
    <dgm:pt modelId="{D73E597F-DE69-4B70-9F5E-A7BE543A11D1}" type="parTrans" cxnId="{C4BE58DF-950C-492D-A5ED-4515AC033F04}">
      <dgm:prSet/>
      <dgm:spPr/>
      <dgm:t>
        <a:bodyPr/>
        <a:lstStyle/>
        <a:p>
          <a:endParaRPr lang="en-US"/>
        </a:p>
      </dgm:t>
    </dgm:pt>
    <dgm:pt modelId="{6316844F-348B-4FC5-A075-3D66B7A3BBFE}" type="sibTrans" cxnId="{C4BE58DF-950C-492D-A5ED-4515AC033F04}">
      <dgm:prSet/>
      <dgm:spPr/>
      <dgm:t>
        <a:bodyPr/>
        <a:lstStyle/>
        <a:p>
          <a:endParaRPr lang="en-US"/>
        </a:p>
      </dgm:t>
    </dgm:pt>
    <dgm:pt modelId="{42111674-2525-4706-A7AC-682F9D8BAE24}">
      <dgm:prSet/>
      <dgm:spPr/>
      <dgm:t>
        <a:bodyPr/>
        <a:lstStyle/>
        <a:p>
          <a:r>
            <a:rPr lang="en-US"/>
            <a:t>(again, there’ll be screenshots later)</a:t>
          </a:r>
        </a:p>
      </dgm:t>
    </dgm:pt>
    <dgm:pt modelId="{4CD73B73-6E8C-44CD-9642-6BB94636E417}" type="parTrans" cxnId="{55EF4512-7E3A-43A7-A509-EA7224141D47}">
      <dgm:prSet/>
      <dgm:spPr/>
      <dgm:t>
        <a:bodyPr/>
        <a:lstStyle/>
        <a:p>
          <a:endParaRPr lang="en-US"/>
        </a:p>
      </dgm:t>
    </dgm:pt>
    <dgm:pt modelId="{A6F81439-AC2B-441C-9DD1-4C2EFD94E00C}" type="sibTrans" cxnId="{55EF4512-7E3A-43A7-A509-EA7224141D47}">
      <dgm:prSet/>
      <dgm:spPr/>
      <dgm:t>
        <a:bodyPr/>
        <a:lstStyle/>
        <a:p>
          <a:endParaRPr lang="en-US"/>
        </a:p>
      </dgm:t>
    </dgm:pt>
    <dgm:pt modelId="{A4C2D00C-6DE0-47F1-8119-265EE3BD61BA}">
      <dgm:prSet/>
      <dgm:spPr/>
      <dgm:t>
        <a:bodyPr/>
        <a:lstStyle/>
        <a:p>
          <a:r>
            <a:rPr lang="en-US"/>
            <a:t>Ride and let your computer do the work for you </a:t>
          </a:r>
          <a:r>
            <a:rPr lang="en-US">
              <a:sym typeface="Wingdings" panose="05000000000000000000" pitchFamily="2" charset="2"/>
            </a:rPr>
            <a:t></a:t>
          </a:r>
          <a:endParaRPr lang="en-US"/>
        </a:p>
      </dgm:t>
    </dgm:pt>
    <dgm:pt modelId="{3ABD4ECC-E8BA-45E0-AC47-A643A3FB7C8B}" type="parTrans" cxnId="{AEECF861-3A13-4556-B090-5081FBD5C268}">
      <dgm:prSet/>
      <dgm:spPr/>
      <dgm:t>
        <a:bodyPr/>
        <a:lstStyle/>
        <a:p>
          <a:endParaRPr lang="en-US"/>
        </a:p>
      </dgm:t>
    </dgm:pt>
    <dgm:pt modelId="{612FEC8B-6A17-435B-A52F-790F310F1557}" type="sibTrans" cxnId="{AEECF861-3A13-4556-B090-5081FBD5C268}">
      <dgm:prSet/>
      <dgm:spPr/>
      <dgm:t>
        <a:bodyPr/>
        <a:lstStyle/>
        <a:p>
          <a:endParaRPr lang="en-US"/>
        </a:p>
      </dgm:t>
    </dgm:pt>
    <dgm:pt modelId="{1EE43940-C4DB-A343-B3E4-3222B8F86AC5}" type="pres">
      <dgm:prSet presAssocID="{C497D94D-8346-4E39-9CF9-96D0A19B98F8}" presName="linear" presStyleCnt="0">
        <dgm:presLayoutVars>
          <dgm:animLvl val="lvl"/>
          <dgm:resizeHandles val="exact"/>
        </dgm:presLayoutVars>
      </dgm:prSet>
      <dgm:spPr/>
    </dgm:pt>
    <dgm:pt modelId="{EDA34B4A-C617-334C-98A9-EB7CBF569B67}" type="pres">
      <dgm:prSet presAssocID="{9E7E3549-4722-487E-A315-C73EC8B5E1D2}" presName="parentText" presStyleLbl="node1" presStyleIdx="0" presStyleCnt="9">
        <dgm:presLayoutVars>
          <dgm:chMax val="0"/>
          <dgm:bulletEnabled val="1"/>
        </dgm:presLayoutVars>
      </dgm:prSet>
      <dgm:spPr/>
    </dgm:pt>
    <dgm:pt modelId="{5CEBCD3F-9D0C-9147-87B9-C3398ADCB210}" type="pres">
      <dgm:prSet presAssocID="{6CC053EB-BA28-41F3-BA56-AA75D28A09D6}" presName="spacer" presStyleCnt="0"/>
      <dgm:spPr/>
    </dgm:pt>
    <dgm:pt modelId="{DB8AB400-A892-3C4B-A429-9F4837FD83FF}" type="pres">
      <dgm:prSet presAssocID="{4A5A4016-2807-4BE2-8D0A-A61A70154E7A}" presName="parentText" presStyleLbl="node1" presStyleIdx="1" presStyleCnt="9">
        <dgm:presLayoutVars>
          <dgm:chMax val="0"/>
          <dgm:bulletEnabled val="1"/>
        </dgm:presLayoutVars>
      </dgm:prSet>
      <dgm:spPr/>
    </dgm:pt>
    <dgm:pt modelId="{993322B4-C9F0-F54D-82B3-C70A27C25CDE}" type="pres">
      <dgm:prSet presAssocID="{40BEE7FB-2874-46BF-8A93-7DC67C2F6CC2}" presName="spacer" presStyleCnt="0"/>
      <dgm:spPr/>
    </dgm:pt>
    <dgm:pt modelId="{B2DD8E02-9F04-C14D-BFAC-FB54AD4F9616}" type="pres">
      <dgm:prSet presAssocID="{F886B6FB-E7EA-458D-96A7-8EC1C361853C}" presName="parentText" presStyleLbl="node1" presStyleIdx="2" presStyleCnt="9">
        <dgm:presLayoutVars>
          <dgm:chMax val="0"/>
          <dgm:bulletEnabled val="1"/>
        </dgm:presLayoutVars>
      </dgm:prSet>
      <dgm:spPr/>
    </dgm:pt>
    <dgm:pt modelId="{9CC8F612-5ED5-E04E-AD00-768EA6BA667C}" type="pres">
      <dgm:prSet presAssocID="{74CFC7E6-1DA8-4051-8C93-0B694C2185DD}" presName="spacer" presStyleCnt="0"/>
      <dgm:spPr/>
    </dgm:pt>
    <dgm:pt modelId="{99224762-FDF2-C94E-B73B-D15A1499D849}" type="pres">
      <dgm:prSet presAssocID="{76219BDB-4C2B-4204-AF94-314F6BF61C3A}" presName="parentText" presStyleLbl="node1" presStyleIdx="3" presStyleCnt="9">
        <dgm:presLayoutVars>
          <dgm:chMax val="0"/>
          <dgm:bulletEnabled val="1"/>
        </dgm:presLayoutVars>
      </dgm:prSet>
      <dgm:spPr/>
    </dgm:pt>
    <dgm:pt modelId="{148999B7-C005-0148-9087-55622049A6B3}" type="pres">
      <dgm:prSet presAssocID="{142BC253-C81E-40E7-B7B1-1EC0DC8DE8A3}" presName="spacer" presStyleCnt="0"/>
      <dgm:spPr/>
    </dgm:pt>
    <dgm:pt modelId="{85AFE9CF-C5A6-6E40-8E11-7E75D2E578E7}" type="pres">
      <dgm:prSet presAssocID="{0F4D244A-3975-4F09-BD2D-34FE580C37DE}" presName="parentText" presStyleLbl="node1" presStyleIdx="4" presStyleCnt="9">
        <dgm:presLayoutVars>
          <dgm:chMax val="0"/>
          <dgm:bulletEnabled val="1"/>
        </dgm:presLayoutVars>
      </dgm:prSet>
      <dgm:spPr/>
    </dgm:pt>
    <dgm:pt modelId="{58683847-6CD5-7E40-8B5A-58CB8188E10D}" type="pres">
      <dgm:prSet presAssocID="{175E9472-D92C-435D-91AC-75852D1AB2DA}" presName="spacer" presStyleCnt="0"/>
      <dgm:spPr/>
    </dgm:pt>
    <dgm:pt modelId="{0FCD8026-AD27-2445-820A-1BF398C3776C}" type="pres">
      <dgm:prSet presAssocID="{45F07C3C-BE53-4906-BA1A-A95709D27E1D}" presName="parentText" presStyleLbl="node1" presStyleIdx="5" presStyleCnt="9">
        <dgm:presLayoutVars>
          <dgm:chMax val="0"/>
          <dgm:bulletEnabled val="1"/>
        </dgm:presLayoutVars>
      </dgm:prSet>
      <dgm:spPr/>
    </dgm:pt>
    <dgm:pt modelId="{042FBB66-55CB-3847-BB32-20C9087A0D68}" type="pres">
      <dgm:prSet presAssocID="{45F07C3C-BE53-4906-BA1A-A95709D27E1D}" presName="childText" presStyleLbl="revTx" presStyleIdx="0" presStyleCnt="2">
        <dgm:presLayoutVars>
          <dgm:bulletEnabled val="1"/>
        </dgm:presLayoutVars>
      </dgm:prSet>
      <dgm:spPr/>
    </dgm:pt>
    <dgm:pt modelId="{B13BC158-AC84-0B47-AC68-2E1585814C0C}" type="pres">
      <dgm:prSet presAssocID="{D36BBC8C-AA03-4174-B774-DA09682F7E06}" presName="parentText" presStyleLbl="node1" presStyleIdx="6" presStyleCnt="9">
        <dgm:presLayoutVars>
          <dgm:chMax val="0"/>
          <dgm:bulletEnabled val="1"/>
        </dgm:presLayoutVars>
      </dgm:prSet>
      <dgm:spPr/>
    </dgm:pt>
    <dgm:pt modelId="{E7918B86-7B29-7F46-8D23-99272C78150B}" type="pres">
      <dgm:prSet presAssocID="{6A6AD60F-7984-4E77-B1AF-9C6C26DC2724}" presName="spacer" presStyleCnt="0"/>
      <dgm:spPr/>
    </dgm:pt>
    <dgm:pt modelId="{187E6C41-DEDA-6749-8329-6F31B834701F}" type="pres">
      <dgm:prSet presAssocID="{C855A32D-87FB-4A74-9C97-B53FEE9CC197}" presName="parentText" presStyleLbl="node1" presStyleIdx="7" presStyleCnt="9">
        <dgm:presLayoutVars>
          <dgm:chMax val="0"/>
          <dgm:bulletEnabled val="1"/>
        </dgm:presLayoutVars>
      </dgm:prSet>
      <dgm:spPr/>
    </dgm:pt>
    <dgm:pt modelId="{C0619A26-5681-7E4F-B9EB-2D3EB1436DD6}" type="pres">
      <dgm:prSet presAssocID="{C855A32D-87FB-4A74-9C97-B53FEE9CC197}" presName="childText" presStyleLbl="revTx" presStyleIdx="1" presStyleCnt="2">
        <dgm:presLayoutVars>
          <dgm:bulletEnabled val="1"/>
        </dgm:presLayoutVars>
      </dgm:prSet>
      <dgm:spPr/>
    </dgm:pt>
    <dgm:pt modelId="{C91D52F5-9552-C240-9D3D-8A5AE6A47B98}" type="pres">
      <dgm:prSet presAssocID="{A4C2D00C-6DE0-47F1-8119-265EE3BD61BA}" presName="parentText" presStyleLbl="node1" presStyleIdx="8" presStyleCnt="9">
        <dgm:presLayoutVars>
          <dgm:chMax val="0"/>
          <dgm:bulletEnabled val="1"/>
        </dgm:presLayoutVars>
      </dgm:prSet>
      <dgm:spPr/>
    </dgm:pt>
  </dgm:ptLst>
  <dgm:cxnLst>
    <dgm:cxn modelId="{16B1A501-92A6-7749-BBB6-5213FDC24CBD}" type="presOf" srcId="{42111674-2525-4706-A7AC-682F9D8BAE24}" destId="{C0619A26-5681-7E4F-B9EB-2D3EB1436DD6}" srcOrd="0" destOrd="0" presId="urn:microsoft.com/office/officeart/2005/8/layout/vList2"/>
    <dgm:cxn modelId="{33A02307-16F0-4D71-A818-213A8198A541}" srcId="{45F07C3C-BE53-4906-BA1A-A95709D27E1D}" destId="{AE1256E6-1829-4403-8E65-693A7BDE9A20}" srcOrd="2" destOrd="0" parTransId="{EBBB55B2-EDDD-4AC0-9C89-D2B91D8FEC1F}" sibTransId="{7707EA51-F7AF-4560-A2FE-10F09AB224C4}"/>
    <dgm:cxn modelId="{55EF4512-7E3A-43A7-A509-EA7224141D47}" srcId="{C855A32D-87FB-4A74-9C97-B53FEE9CC197}" destId="{42111674-2525-4706-A7AC-682F9D8BAE24}" srcOrd="0" destOrd="0" parTransId="{4CD73B73-6E8C-44CD-9642-6BB94636E417}" sibTransId="{A6F81439-AC2B-441C-9DD1-4C2EFD94E00C}"/>
    <dgm:cxn modelId="{8FF25527-9B15-4641-880B-943FB141A67A}" srcId="{45F07C3C-BE53-4906-BA1A-A95709D27E1D}" destId="{57FA85E1-B667-43F9-93B8-6AD6F99541A0}" srcOrd="0" destOrd="0" parTransId="{7EEE1082-EAE6-4817-920A-0E9D650CB01E}" sibTransId="{6B9C50CA-CFB0-46FB-B38A-25FB68A20B57}"/>
    <dgm:cxn modelId="{4B461F32-FA91-4990-885E-0A1DB2B56CF5}" srcId="{C497D94D-8346-4E39-9CF9-96D0A19B98F8}" destId="{9E7E3549-4722-487E-A315-C73EC8B5E1D2}" srcOrd="0" destOrd="0" parTransId="{85B609AD-FC7D-4E79-9109-0C7321BF79EA}" sibTransId="{6CC053EB-BA28-41F3-BA56-AA75D28A09D6}"/>
    <dgm:cxn modelId="{2181933C-E627-7B4A-959B-9C0B2F5EC1A3}" type="presOf" srcId="{4A5A4016-2807-4BE2-8D0A-A61A70154E7A}" destId="{DB8AB400-A892-3C4B-A429-9F4837FD83FF}" srcOrd="0" destOrd="0" presId="urn:microsoft.com/office/officeart/2005/8/layout/vList2"/>
    <dgm:cxn modelId="{3834BA44-E39E-0745-8970-1A7BB5FC92D4}" type="presOf" srcId="{9E7E3549-4722-487E-A315-C73EC8B5E1D2}" destId="{EDA34B4A-C617-334C-98A9-EB7CBF569B67}" srcOrd="0" destOrd="0" presId="urn:microsoft.com/office/officeart/2005/8/layout/vList2"/>
    <dgm:cxn modelId="{9445D746-8376-C142-ACC3-ACEDBD51A17F}" type="presOf" srcId="{76219BDB-4C2B-4204-AF94-314F6BF61C3A}" destId="{99224762-FDF2-C94E-B73B-D15A1499D849}" srcOrd="0" destOrd="0" presId="urn:microsoft.com/office/officeart/2005/8/layout/vList2"/>
    <dgm:cxn modelId="{F887B047-F5F3-5949-A5B8-8589E97A2745}" type="presOf" srcId="{F886B6FB-E7EA-458D-96A7-8EC1C361853C}" destId="{B2DD8E02-9F04-C14D-BFAC-FB54AD4F9616}" srcOrd="0" destOrd="0" presId="urn:microsoft.com/office/officeart/2005/8/layout/vList2"/>
    <dgm:cxn modelId="{D19CA84E-A01E-B04B-9427-1DE399E122A6}" type="presOf" srcId="{A80EE421-21BD-4D8F-895A-E06C6E2EDA09}" destId="{042FBB66-55CB-3847-BB32-20C9087A0D68}" srcOrd="0" destOrd="1" presId="urn:microsoft.com/office/officeart/2005/8/layout/vList2"/>
    <dgm:cxn modelId="{42034250-B8FF-074C-A355-181AF15D1607}" type="presOf" srcId="{57FA85E1-B667-43F9-93B8-6AD6F99541A0}" destId="{042FBB66-55CB-3847-BB32-20C9087A0D68}" srcOrd="0" destOrd="0" presId="urn:microsoft.com/office/officeart/2005/8/layout/vList2"/>
    <dgm:cxn modelId="{F107EE50-4CD1-664D-8126-D2EB3FEDDEFC}" type="presOf" srcId="{C855A32D-87FB-4A74-9C97-B53FEE9CC197}" destId="{187E6C41-DEDA-6749-8329-6F31B834701F}" srcOrd="0" destOrd="0" presId="urn:microsoft.com/office/officeart/2005/8/layout/vList2"/>
    <dgm:cxn modelId="{AEECF861-3A13-4556-B090-5081FBD5C268}" srcId="{C497D94D-8346-4E39-9CF9-96D0A19B98F8}" destId="{A4C2D00C-6DE0-47F1-8119-265EE3BD61BA}" srcOrd="8" destOrd="0" parTransId="{3ABD4ECC-E8BA-45E0-AC47-A643A3FB7C8B}" sibTransId="{612FEC8B-6A17-435B-A52F-790F310F1557}"/>
    <dgm:cxn modelId="{5C72C26C-0C7A-40CA-A884-F1049974D8E6}" srcId="{C497D94D-8346-4E39-9CF9-96D0A19B98F8}" destId="{0F4D244A-3975-4F09-BD2D-34FE580C37DE}" srcOrd="4" destOrd="0" parTransId="{053B8DD9-071C-4476-AC9B-5B5313F0EA7D}" sibTransId="{175E9472-D92C-435D-91AC-75852D1AB2DA}"/>
    <dgm:cxn modelId="{4B63FF7B-862C-4D11-AA94-A99D59C4422D}" srcId="{C497D94D-8346-4E39-9CF9-96D0A19B98F8}" destId="{45F07C3C-BE53-4906-BA1A-A95709D27E1D}" srcOrd="5" destOrd="0" parTransId="{32CB11BD-388E-4BD1-8EF2-37CD3B5CF083}" sibTransId="{049CDA4A-38F1-4CCF-94F2-811EA2FE7AF8}"/>
    <dgm:cxn modelId="{93480588-AE6E-1645-9BCC-F88AC0F528EB}" type="presOf" srcId="{D36BBC8C-AA03-4174-B774-DA09682F7E06}" destId="{B13BC158-AC84-0B47-AC68-2E1585814C0C}" srcOrd="0" destOrd="0" presId="urn:microsoft.com/office/officeart/2005/8/layout/vList2"/>
    <dgm:cxn modelId="{A7E46E8E-24C6-4353-B0E6-6C1D68416BE4}" srcId="{A80EE421-21BD-4D8F-895A-E06C6E2EDA09}" destId="{AB22DC24-6830-4D4C-BFAD-DCACCDD68515}" srcOrd="0" destOrd="0" parTransId="{3E8A09D7-F4A7-47F2-8FC8-DC0594F35DE2}" sibTransId="{814265D3-CC8C-43CA-B990-72D9CD71B588}"/>
    <dgm:cxn modelId="{29A3769C-F3F3-4693-A86E-EB32E86D9A1D}" srcId="{C497D94D-8346-4E39-9CF9-96D0A19B98F8}" destId="{D36BBC8C-AA03-4174-B774-DA09682F7E06}" srcOrd="6" destOrd="0" parTransId="{AD1AD17F-057D-4503-8358-9336FFC67D14}" sibTransId="{6A6AD60F-7984-4E77-B1AF-9C6C26DC2724}"/>
    <dgm:cxn modelId="{CDB429A0-A55A-460D-84D8-474F40DCE67B}" srcId="{C497D94D-8346-4E39-9CF9-96D0A19B98F8}" destId="{4A5A4016-2807-4BE2-8D0A-A61A70154E7A}" srcOrd="1" destOrd="0" parTransId="{81FD2E1E-D5A8-4910-95CA-BC355C542CD4}" sibTransId="{40BEE7FB-2874-46BF-8A93-7DC67C2F6CC2}"/>
    <dgm:cxn modelId="{AFF95EBC-E438-394E-9D11-AC65BC07B030}" type="presOf" srcId="{45F07C3C-BE53-4906-BA1A-A95709D27E1D}" destId="{0FCD8026-AD27-2445-820A-1BF398C3776C}" srcOrd="0" destOrd="0" presId="urn:microsoft.com/office/officeart/2005/8/layout/vList2"/>
    <dgm:cxn modelId="{71C450C1-EE77-1F40-BD95-EA0C253D4E29}" type="presOf" srcId="{AB22DC24-6830-4D4C-BFAD-DCACCDD68515}" destId="{042FBB66-55CB-3847-BB32-20C9087A0D68}" srcOrd="0" destOrd="2" presId="urn:microsoft.com/office/officeart/2005/8/layout/vList2"/>
    <dgm:cxn modelId="{C68E4FCB-6CF5-9F48-B11F-B27DAAE89A64}" type="presOf" srcId="{A4C2D00C-6DE0-47F1-8119-265EE3BD61BA}" destId="{C91D52F5-9552-C240-9D3D-8A5AE6A47B98}" srcOrd="0" destOrd="0" presId="urn:microsoft.com/office/officeart/2005/8/layout/vList2"/>
    <dgm:cxn modelId="{839425D4-8FB5-994B-B77D-28C1E2434C52}" type="presOf" srcId="{AE1256E6-1829-4403-8E65-693A7BDE9A20}" destId="{042FBB66-55CB-3847-BB32-20C9087A0D68}" srcOrd="0" destOrd="3" presId="urn:microsoft.com/office/officeart/2005/8/layout/vList2"/>
    <dgm:cxn modelId="{D9A7E0DC-38F8-D242-BC0A-E37BC42C4148}" type="presOf" srcId="{C497D94D-8346-4E39-9CF9-96D0A19B98F8}" destId="{1EE43940-C4DB-A343-B3E4-3222B8F86AC5}" srcOrd="0" destOrd="0" presId="urn:microsoft.com/office/officeart/2005/8/layout/vList2"/>
    <dgm:cxn modelId="{C4BE58DF-950C-492D-A5ED-4515AC033F04}" srcId="{C497D94D-8346-4E39-9CF9-96D0A19B98F8}" destId="{C855A32D-87FB-4A74-9C97-B53FEE9CC197}" srcOrd="7" destOrd="0" parTransId="{D73E597F-DE69-4B70-9F5E-A7BE543A11D1}" sibTransId="{6316844F-348B-4FC5-A075-3D66B7A3BBFE}"/>
    <dgm:cxn modelId="{2E82C2E3-209F-42EA-B934-C274A335A6D5}" srcId="{C497D94D-8346-4E39-9CF9-96D0A19B98F8}" destId="{F886B6FB-E7EA-458D-96A7-8EC1C361853C}" srcOrd="2" destOrd="0" parTransId="{D35A1DF0-FFB1-4BD5-B8F9-96EA513310BD}" sibTransId="{74CFC7E6-1DA8-4051-8C93-0B694C2185DD}"/>
    <dgm:cxn modelId="{963A63E7-1ED6-2D42-A45C-CF0D7288D647}" type="presOf" srcId="{0F4D244A-3975-4F09-BD2D-34FE580C37DE}" destId="{85AFE9CF-C5A6-6E40-8E11-7E75D2E578E7}" srcOrd="0" destOrd="0" presId="urn:microsoft.com/office/officeart/2005/8/layout/vList2"/>
    <dgm:cxn modelId="{653997F7-BD38-4416-8720-57805943AC2D}" srcId="{C497D94D-8346-4E39-9CF9-96D0A19B98F8}" destId="{76219BDB-4C2B-4204-AF94-314F6BF61C3A}" srcOrd="3" destOrd="0" parTransId="{33560909-F288-4E8E-878B-E3D468BCA999}" sibTransId="{142BC253-C81E-40E7-B7B1-1EC0DC8DE8A3}"/>
    <dgm:cxn modelId="{93C3DFF7-C0E9-4D4D-8F04-BF1E8CC30720}" srcId="{45F07C3C-BE53-4906-BA1A-A95709D27E1D}" destId="{A80EE421-21BD-4D8F-895A-E06C6E2EDA09}" srcOrd="1" destOrd="0" parTransId="{399D33A5-4823-45E8-8FA2-7F9E5D2DCCA5}" sibTransId="{B8391E61-82F9-4173-90FD-F049F91FDC4A}"/>
    <dgm:cxn modelId="{28A64C0D-227C-764D-96B5-4745B2A196B4}" type="presParOf" srcId="{1EE43940-C4DB-A343-B3E4-3222B8F86AC5}" destId="{EDA34B4A-C617-334C-98A9-EB7CBF569B67}" srcOrd="0" destOrd="0" presId="urn:microsoft.com/office/officeart/2005/8/layout/vList2"/>
    <dgm:cxn modelId="{204D5D75-E595-C346-B214-3EF213924581}" type="presParOf" srcId="{1EE43940-C4DB-A343-B3E4-3222B8F86AC5}" destId="{5CEBCD3F-9D0C-9147-87B9-C3398ADCB210}" srcOrd="1" destOrd="0" presId="urn:microsoft.com/office/officeart/2005/8/layout/vList2"/>
    <dgm:cxn modelId="{B061E138-A853-E64A-9A4E-8984D6441E17}" type="presParOf" srcId="{1EE43940-C4DB-A343-B3E4-3222B8F86AC5}" destId="{DB8AB400-A892-3C4B-A429-9F4837FD83FF}" srcOrd="2" destOrd="0" presId="urn:microsoft.com/office/officeart/2005/8/layout/vList2"/>
    <dgm:cxn modelId="{25C73844-5095-E749-91D1-6289D459D46C}" type="presParOf" srcId="{1EE43940-C4DB-A343-B3E4-3222B8F86AC5}" destId="{993322B4-C9F0-F54D-82B3-C70A27C25CDE}" srcOrd="3" destOrd="0" presId="urn:microsoft.com/office/officeart/2005/8/layout/vList2"/>
    <dgm:cxn modelId="{9052FE97-FED3-7D49-BA74-509D9E233F86}" type="presParOf" srcId="{1EE43940-C4DB-A343-B3E4-3222B8F86AC5}" destId="{B2DD8E02-9F04-C14D-BFAC-FB54AD4F9616}" srcOrd="4" destOrd="0" presId="urn:microsoft.com/office/officeart/2005/8/layout/vList2"/>
    <dgm:cxn modelId="{FD678907-4622-6D4D-9245-D81D5C70BE37}" type="presParOf" srcId="{1EE43940-C4DB-A343-B3E4-3222B8F86AC5}" destId="{9CC8F612-5ED5-E04E-AD00-768EA6BA667C}" srcOrd="5" destOrd="0" presId="urn:microsoft.com/office/officeart/2005/8/layout/vList2"/>
    <dgm:cxn modelId="{D71C8330-5966-4E48-97EA-FA13C020E60E}" type="presParOf" srcId="{1EE43940-C4DB-A343-B3E4-3222B8F86AC5}" destId="{99224762-FDF2-C94E-B73B-D15A1499D849}" srcOrd="6" destOrd="0" presId="urn:microsoft.com/office/officeart/2005/8/layout/vList2"/>
    <dgm:cxn modelId="{8A18DF6E-3836-B347-B37E-05DF70067693}" type="presParOf" srcId="{1EE43940-C4DB-A343-B3E4-3222B8F86AC5}" destId="{148999B7-C005-0148-9087-55622049A6B3}" srcOrd="7" destOrd="0" presId="urn:microsoft.com/office/officeart/2005/8/layout/vList2"/>
    <dgm:cxn modelId="{DA8E95F8-6B79-2D40-ADCA-59C6D26D8F9D}" type="presParOf" srcId="{1EE43940-C4DB-A343-B3E4-3222B8F86AC5}" destId="{85AFE9CF-C5A6-6E40-8E11-7E75D2E578E7}" srcOrd="8" destOrd="0" presId="urn:microsoft.com/office/officeart/2005/8/layout/vList2"/>
    <dgm:cxn modelId="{C253DA3B-9298-0F49-9D72-D8383A80691D}" type="presParOf" srcId="{1EE43940-C4DB-A343-B3E4-3222B8F86AC5}" destId="{58683847-6CD5-7E40-8B5A-58CB8188E10D}" srcOrd="9" destOrd="0" presId="urn:microsoft.com/office/officeart/2005/8/layout/vList2"/>
    <dgm:cxn modelId="{E215CC23-87FB-9F4A-AB78-1F71EF49C34E}" type="presParOf" srcId="{1EE43940-C4DB-A343-B3E4-3222B8F86AC5}" destId="{0FCD8026-AD27-2445-820A-1BF398C3776C}" srcOrd="10" destOrd="0" presId="urn:microsoft.com/office/officeart/2005/8/layout/vList2"/>
    <dgm:cxn modelId="{82A6D5D5-19CE-EE4C-89FC-A22E9A7DF48B}" type="presParOf" srcId="{1EE43940-C4DB-A343-B3E4-3222B8F86AC5}" destId="{042FBB66-55CB-3847-BB32-20C9087A0D68}" srcOrd="11" destOrd="0" presId="urn:microsoft.com/office/officeart/2005/8/layout/vList2"/>
    <dgm:cxn modelId="{945384B2-F322-1843-BEE6-AD051FA0918C}" type="presParOf" srcId="{1EE43940-C4DB-A343-B3E4-3222B8F86AC5}" destId="{B13BC158-AC84-0B47-AC68-2E1585814C0C}" srcOrd="12" destOrd="0" presId="urn:microsoft.com/office/officeart/2005/8/layout/vList2"/>
    <dgm:cxn modelId="{3F15ED89-4946-9842-A714-156DF232E0DD}" type="presParOf" srcId="{1EE43940-C4DB-A343-B3E4-3222B8F86AC5}" destId="{E7918B86-7B29-7F46-8D23-99272C78150B}" srcOrd="13" destOrd="0" presId="urn:microsoft.com/office/officeart/2005/8/layout/vList2"/>
    <dgm:cxn modelId="{1D9B6F55-0197-B24E-8EBA-C7713888F230}" type="presParOf" srcId="{1EE43940-C4DB-A343-B3E4-3222B8F86AC5}" destId="{187E6C41-DEDA-6749-8329-6F31B834701F}" srcOrd="14" destOrd="0" presId="urn:microsoft.com/office/officeart/2005/8/layout/vList2"/>
    <dgm:cxn modelId="{84E63980-0246-BD46-B174-77871DE3EEC7}" type="presParOf" srcId="{1EE43940-C4DB-A343-B3E4-3222B8F86AC5}" destId="{C0619A26-5681-7E4F-B9EB-2D3EB1436DD6}" srcOrd="15" destOrd="0" presId="urn:microsoft.com/office/officeart/2005/8/layout/vList2"/>
    <dgm:cxn modelId="{5352060C-6F01-AE45-8E38-2B8DA026F7FA}" type="presParOf" srcId="{1EE43940-C4DB-A343-B3E4-3222B8F86AC5}" destId="{C91D52F5-9552-C240-9D3D-8A5AE6A47B98}" srcOrd="1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A34B4A-C617-334C-98A9-EB7CBF569B67}">
      <dsp:nvSpPr>
        <dsp:cNvPr id="0" name=""/>
        <dsp:cNvSpPr/>
      </dsp:nvSpPr>
      <dsp:spPr>
        <a:xfrm>
          <a:off x="0" y="209483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Update Python</a:t>
          </a:r>
        </a:p>
      </dsp:txBody>
      <dsp:txXfrm>
        <a:off x="15221" y="224704"/>
        <a:ext cx="7856258" cy="281363"/>
      </dsp:txXfrm>
    </dsp:sp>
    <dsp:sp modelId="{DB8AB400-A892-3C4B-A429-9F4837FD83FF}">
      <dsp:nvSpPr>
        <dsp:cNvPr id="0" name=""/>
        <dsp:cNvSpPr/>
      </dsp:nvSpPr>
      <dsp:spPr>
        <a:xfrm>
          <a:off x="0" y="558728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Update PIP</a:t>
          </a:r>
        </a:p>
      </dsp:txBody>
      <dsp:txXfrm>
        <a:off x="15221" y="573949"/>
        <a:ext cx="7856258" cy="281363"/>
      </dsp:txXfrm>
    </dsp:sp>
    <dsp:sp modelId="{B2DD8E02-9F04-C14D-BFAC-FB54AD4F9616}">
      <dsp:nvSpPr>
        <dsp:cNvPr id="0" name=""/>
        <dsp:cNvSpPr/>
      </dsp:nvSpPr>
      <dsp:spPr>
        <a:xfrm>
          <a:off x="0" y="907973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Set Up a Google Service Account and follow the instructions to download the JSON file</a:t>
          </a:r>
        </a:p>
      </dsp:txBody>
      <dsp:txXfrm>
        <a:off x="15221" y="923194"/>
        <a:ext cx="7856258" cy="281363"/>
      </dsp:txXfrm>
    </dsp:sp>
    <dsp:sp modelId="{99224762-FDF2-C94E-B73B-D15A1499D849}">
      <dsp:nvSpPr>
        <dsp:cNvPr id="0" name=""/>
        <dsp:cNvSpPr/>
      </dsp:nvSpPr>
      <dsp:spPr>
        <a:xfrm>
          <a:off x="0" y="1257218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Create a Google Sheet and connect your Service Account</a:t>
          </a:r>
        </a:p>
      </dsp:txBody>
      <dsp:txXfrm>
        <a:off x="15221" y="1272439"/>
        <a:ext cx="7856258" cy="281363"/>
      </dsp:txXfrm>
    </dsp:sp>
    <dsp:sp modelId="{85AFE9CF-C5A6-6E40-8E11-7E75D2E578E7}">
      <dsp:nvSpPr>
        <dsp:cNvPr id="0" name=""/>
        <dsp:cNvSpPr/>
      </dsp:nvSpPr>
      <dsp:spPr>
        <a:xfrm>
          <a:off x="0" y="1606463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Edit your ‘login.csv’</a:t>
          </a:r>
        </a:p>
      </dsp:txBody>
      <dsp:txXfrm>
        <a:off x="15221" y="1621684"/>
        <a:ext cx="7856258" cy="281363"/>
      </dsp:txXfrm>
    </dsp:sp>
    <dsp:sp modelId="{0FCD8026-AD27-2445-820A-1BF398C3776C}">
      <dsp:nvSpPr>
        <dsp:cNvPr id="0" name=""/>
        <dsp:cNvSpPr/>
      </dsp:nvSpPr>
      <dsp:spPr>
        <a:xfrm>
          <a:off x="0" y="1955708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Edit the script to suit your needs</a:t>
          </a:r>
        </a:p>
      </dsp:txBody>
      <dsp:txXfrm>
        <a:off x="15221" y="1970929"/>
        <a:ext cx="7856258" cy="281363"/>
      </dsp:txXfrm>
    </dsp:sp>
    <dsp:sp modelId="{042FBB66-55CB-3847-BB32-20C9087A0D68}">
      <dsp:nvSpPr>
        <dsp:cNvPr id="0" name=""/>
        <dsp:cNvSpPr/>
      </dsp:nvSpPr>
      <dsp:spPr>
        <a:xfrm>
          <a:off x="0" y="2267513"/>
          <a:ext cx="7886700" cy="6862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03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Path Locations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Data YOU specifically want</a:t>
          </a: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If you’ve never worked with code and feel overwhelmed, don’t hesitate to reach out. I’ll customize the code for your specific needs and wants.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Keep/Remove what you don’t want</a:t>
          </a:r>
        </a:p>
      </dsp:txBody>
      <dsp:txXfrm>
        <a:off x="0" y="2267513"/>
        <a:ext cx="7886700" cy="686205"/>
      </dsp:txXfrm>
    </dsp:sp>
    <dsp:sp modelId="{B13BC158-AC84-0B47-AC68-2E1585814C0C}">
      <dsp:nvSpPr>
        <dsp:cNvPr id="0" name=""/>
        <dsp:cNvSpPr/>
      </dsp:nvSpPr>
      <dsp:spPr>
        <a:xfrm>
          <a:off x="0" y="2953719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If you have a Raspberry Pi or Similar Device, edit the CRONTAB to run the script at specific times</a:t>
          </a:r>
        </a:p>
      </dsp:txBody>
      <dsp:txXfrm>
        <a:off x="15221" y="2968940"/>
        <a:ext cx="7856258" cy="281363"/>
      </dsp:txXfrm>
    </dsp:sp>
    <dsp:sp modelId="{187E6C41-DEDA-6749-8329-6F31B834701F}">
      <dsp:nvSpPr>
        <dsp:cNvPr id="0" name=""/>
        <dsp:cNvSpPr/>
      </dsp:nvSpPr>
      <dsp:spPr>
        <a:xfrm>
          <a:off x="0" y="3302964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If you plan on running the script ‘on-demand,’ utilize the CMD line to run it</a:t>
          </a:r>
        </a:p>
      </dsp:txBody>
      <dsp:txXfrm>
        <a:off x="15221" y="3318185"/>
        <a:ext cx="7856258" cy="281363"/>
      </dsp:txXfrm>
    </dsp:sp>
    <dsp:sp modelId="{C0619A26-5681-7E4F-B9EB-2D3EB1436DD6}">
      <dsp:nvSpPr>
        <dsp:cNvPr id="0" name=""/>
        <dsp:cNvSpPr/>
      </dsp:nvSpPr>
      <dsp:spPr>
        <a:xfrm>
          <a:off x="0" y="3614769"/>
          <a:ext cx="7886700" cy="215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03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(again, there’ll be screenshots later)</a:t>
          </a:r>
        </a:p>
      </dsp:txBody>
      <dsp:txXfrm>
        <a:off x="0" y="3614769"/>
        <a:ext cx="7886700" cy="215280"/>
      </dsp:txXfrm>
    </dsp:sp>
    <dsp:sp modelId="{C91D52F5-9552-C240-9D3D-8A5AE6A47B98}">
      <dsp:nvSpPr>
        <dsp:cNvPr id="0" name=""/>
        <dsp:cNvSpPr/>
      </dsp:nvSpPr>
      <dsp:spPr>
        <a:xfrm>
          <a:off x="0" y="3830049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Ride and let your computer do the work for you </a:t>
          </a:r>
          <a:r>
            <a:rPr lang="en-US" sz="1300" kern="1200">
              <a:sym typeface="Wingdings" panose="05000000000000000000" pitchFamily="2" charset="2"/>
            </a:rPr>
            <a:t></a:t>
          </a:r>
          <a:endParaRPr lang="en-US" sz="1300" kern="1200"/>
        </a:p>
      </dsp:txBody>
      <dsp:txXfrm>
        <a:off x="15221" y="3845270"/>
        <a:ext cx="7856258" cy="2813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0B323E-E03A-4845-B4B9-1B78D041C1FB}" type="datetimeFigureOut">
              <a:rPr lang="en-US" smtClean="0"/>
              <a:t>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70E3F4-8561-C041-A047-D55F32C28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87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E3F4-8561-C041-A047-D55F32C286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677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©Tyler Chaney 2022 https://github.com/tychaney/Peloton-Data-to-Google-Sheets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15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399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278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638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47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55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346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263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694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548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56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1/4/22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©Tyler Chaney 2022 https://github.com/tychaney/Peloton-Data-to-Google-Sheets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209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tychaney/Peloton-Data-to-Google-Sheet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.org/downloads/macos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aptopmag.com/how-to/install-python-on-maco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window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atatofish.com/install-python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spread.org/en/latest/oauth2.html" TargetMode="External"/><Relationship Id="rId2" Type="http://schemas.openxmlformats.org/officeDocument/2006/relationships/hyperlink" Target="https://cloud.google.com/iam/docs/service-account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tychaney/Peloton-Data-to-Google-Sheets/blob/master/LoginDataEmpty.csv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CF597F8-76AA-44FA-8E6A-06223B66C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6E12753-0A63-43EE-B28A-C989D033E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26FA385-76DA-40E9-9257-AA3E07FF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62D75CA-F374-4878-8106-3EA5E970D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38667A5-74E3-4EFD-8C45-F48F4742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1512EE2-F4CC-4E18-9CDA-B92C1112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99E503B-9B4D-4EE3-A50F-15AC374F6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832F3179-0CD5-40C8-9939-D8355006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Video 11">
            <a:extLst>
              <a:ext uri="{FF2B5EF4-FFF2-40B4-BE49-F238E27FC236}">
                <a16:creationId xmlns:a16="http://schemas.microsoft.com/office/drawing/2014/main" id="{9ACC50AE-5CBE-46CE-9C2C-D4E2C79448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l="9967" r="14818" b="-1"/>
          <a:stretch/>
        </p:blipFill>
        <p:spPr>
          <a:xfrm>
            <a:off x="575545" y="29548"/>
            <a:ext cx="8041373" cy="6013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92D06-9629-DB4D-A47A-6BCBA47DA0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3629" y="630936"/>
            <a:ext cx="5486400" cy="2702018"/>
          </a:xfrm>
          <a:noFill/>
        </p:spPr>
        <p:txBody>
          <a:bodyPr anchor="b">
            <a:normAutofit/>
          </a:bodyPr>
          <a:lstStyle/>
          <a:p>
            <a:r>
              <a:rPr lang="en-US" sz="4200" b="1">
                <a:solidFill>
                  <a:schemeClr val="bg1"/>
                </a:solidFill>
              </a:rPr>
              <a:t>Setting Up Your Computer for Peloton-To-Google-Sheets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03EAE0E7-CD3E-EA44-A331-F8FE355E2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3630" y="3427487"/>
            <a:ext cx="5486400" cy="2615906"/>
          </a:xfrm>
          <a:noFill/>
        </p:spPr>
        <p:txBody>
          <a:bodyPr anchor="t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Basic Setup for Those Unfamiliar with Python or new to Google Developer APIs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BBF51EA-154C-2946-867C-17336DD90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3202" y="6308832"/>
            <a:ext cx="6240541" cy="548640"/>
          </a:xfrm>
        </p:spPr>
        <p:txBody>
          <a:bodyPr anchor="ctr">
            <a:normAutofit/>
          </a:bodyPr>
          <a:lstStyle/>
          <a:p>
            <a:pPr algn="just">
              <a:spcAft>
                <a:spcPts val="600"/>
              </a:spcAft>
            </a:pPr>
            <a:r>
              <a:rPr lang="en-US" sz="900">
                <a:solidFill>
                  <a:schemeClr val="bg1"/>
                </a:solidFill>
              </a:rPr>
              <a:t>©Tyler Chaney 2022 https://github.com/tychaney/Peloton-Data-to-Google-Sheets 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81B3D6E-B6CC-1D41-8AD9-C6EA12DAFC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66937" y="6308832"/>
            <a:ext cx="1714500" cy="548640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sz="900">
                <a:solidFill>
                  <a:schemeClr val="bg1"/>
                </a:solidFill>
              </a:rPr>
              <a:t>1/4/22</a:t>
            </a:r>
          </a:p>
        </p:txBody>
      </p:sp>
    </p:spTree>
    <p:extLst>
      <p:ext uri="{BB962C8B-B14F-4D97-AF65-F5344CB8AC3E}">
        <p14:creationId xmlns:p14="http://schemas.microsoft.com/office/powerpoint/2010/main" val="167539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Edit the Script to Suit Your Specific Needs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601"/>
            <a:ext cx="7886699" cy="41543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The script itself can be found here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  <a:hlinkClick r:id="rId2"/>
              </a:rPr>
              <a:t>https://github.com/tychaney/Peloton-Data-to-Google-Sheets</a:t>
            </a:r>
            <a:endParaRPr lang="en-US" sz="1700" dirty="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If you plan on editing code (more than the step-by-step on the following slides), I personally recommend downloading VS Code. If all you plan on doing is this peloton script, a standard text editor will do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Some background, this script is designed for 2 riders, but all user 2 functions have been commented out. If you only plan on doing this tracking for yourself, no further action is necessary, but for 2 users, you will have to uncomment the user2 statements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Before we start with editing, there are a few links you will need to retrieve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The specific link to your Google Sheet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The specific link to YOUR </a:t>
            </a:r>
            <a:r>
              <a:rPr lang="en-US" sz="1700" dirty="0" err="1">
                <a:solidFill>
                  <a:srgbClr val="FFFFFF"/>
                </a:solidFill>
              </a:rPr>
              <a:t>workout.csv</a:t>
            </a:r>
            <a:r>
              <a:rPr lang="en-US" sz="1700" dirty="0">
                <a:solidFill>
                  <a:srgbClr val="FFFFFF"/>
                </a:solidFill>
              </a:rPr>
              <a:t> data. This can be found by logging onto your </a:t>
            </a:r>
            <a:r>
              <a:rPr lang="en-US" sz="1700" dirty="0" err="1">
                <a:solidFill>
                  <a:srgbClr val="FFFFFF"/>
                </a:solidFill>
              </a:rPr>
              <a:t>onepeloton.com</a:t>
            </a:r>
            <a:r>
              <a:rPr lang="en-US" sz="1700" dirty="0">
                <a:solidFill>
                  <a:srgbClr val="FFFFFF"/>
                </a:solidFill>
              </a:rPr>
              <a:t> </a:t>
            </a: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Click on ‘My Membership’ </a:t>
            </a:r>
            <a:r>
              <a:rPr lang="en-US" sz="1700" dirty="0">
                <a:solidFill>
                  <a:srgbClr val="FFFFFF"/>
                </a:solidFill>
                <a:sym typeface="Wingdings" pitchFamily="2" charset="2"/>
              </a:rPr>
              <a:t></a:t>
            </a:r>
            <a:r>
              <a:rPr lang="en-US" sz="1700" dirty="0">
                <a:solidFill>
                  <a:srgbClr val="FFFFFF"/>
                </a:solidFill>
              </a:rPr>
              <a:t> ‘Profile’ </a:t>
            </a:r>
            <a:r>
              <a:rPr lang="en-US" sz="1700" dirty="0">
                <a:solidFill>
                  <a:srgbClr val="FFFFFF"/>
                </a:solidFill>
                <a:sym typeface="Wingdings" pitchFamily="2" charset="2"/>
              </a:rPr>
              <a:t> ‘Workouts’(At the top)</a:t>
            </a: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  <a:sym typeface="Wingdings" pitchFamily="2" charset="2"/>
              </a:rPr>
              <a:t>On this page, you’ll see a button that looks like this </a:t>
            </a: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  <a:sym typeface="Wingdings" pitchFamily="2" charset="2"/>
              </a:rPr>
              <a:t>Right Click that and select ‘Copy Link’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  <a:sym typeface="Wingdings" pitchFamily="2" charset="2"/>
              </a:rPr>
              <a:t>Major Revision on 01/05/22 enables you to simply add the links to the </a:t>
            </a:r>
            <a:r>
              <a:rPr lang="en-US" sz="1700" dirty="0" err="1">
                <a:solidFill>
                  <a:srgbClr val="FFFFFF"/>
                </a:solidFill>
                <a:sym typeface="Wingdings" pitchFamily="2" charset="2"/>
              </a:rPr>
              <a:t>login.csv</a:t>
            </a:r>
            <a:r>
              <a:rPr lang="en-US" sz="1700" dirty="0">
                <a:solidFill>
                  <a:srgbClr val="FFFFFF"/>
                </a:solidFill>
                <a:sym typeface="Wingdings" pitchFamily="2" charset="2"/>
              </a:rPr>
              <a:t> file (make sure you save it as such)	</a:t>
            </a:r>
            <a:endParaRPr lang="en-US" sz="1700" dirty="0">
              <a:solidFill>
                <a:srgbClr val="FFFFFF"/>
              </a:solidFill>
            </a:endParaRP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rgbClr val="FFFFFF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rgbClr val="FFFFFF">
                    <a:alpha val="80000"/>
                  </a:srgb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rgbClr val="FFFFFF">
                  <a:alpha val="80000"/>
                </a:srgb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D9C8891B-F2DD-3C4F-A4BB-A2CFA50FCC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6" t="33413" r="19348" b="31500"/>
          <a:stretch/>
        </p:blipFill>
        <p:spPr>
          <a:xfrm>
            <a:off x="6115050" y="4788150"/>
            <a:ext cx="1714820" cy="34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61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Running the Script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601"/>
            <a:ext cx="7886699" cy="41543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rgbClr val="FFFFFF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rgbClr val="FFFFFF">
                    <a:alpha val="80000"/>
                  </a:srgb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rgbClr val="FFFFFF">
                  <a:alpha val="80000"/>
                </a:srgb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6FFD47-E2B8-4842-A2DD-33F1CFCE12E8}"/>
              </a:ext>
            </a:extLst>
          </p:cNvPr>
          <p:cNvSpPr txBox="1"/>
          <p:nvPr/>
        </p:nvSpPr>
        <p:spPr>
          <a:xfrm>
            <a:off x="303935" y="1381548"/>
            <a:ext cx="853613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Run the script on demand we will be using the command 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On Mac/Windows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Open Terminal or Command Line and navigate to the path of your script using cd followed by the path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/>
              <a:t>Example if you saved it to a folder called ’Peloton’ in your Documents Folder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dirty="0"/>
              <a:t> cd documents/Peloton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Then Type ‘python3 </a:t>
            </a:r>
            <a:r>
              <a:rPr lang="en-US" dirty="0" err="1"/>
              <a:t>PelotonToSheets.py</a:t>
            </a:r>
            <a:r>
              <a:rPr lang="en-US" dirty="0"/>
              <a:t>’ and press enter (assuming you kept the name as ‘</a:t>
            </a:r>
            <a:r>
              <a:rPr lang="en-US" dirty="0" err="1"/>
              <a:t>PelotonToSheets.py</a:t>
            </a:r>
            <a:r>
              <a:rPr lang="en-US" dirty="0"/>
              <a:t>’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That’s it!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you plan on running the script automatically (as I do on a Raspberry Pi), I personally utilize crontab -e on my device</a:t>
            </a:r>
          </a:p>
          <a:p>
            <a:pPr lvl="2"/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314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D67A7-A6E3-AB42-9650-040068E11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Questions/Comments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95521-D7A3-1847-9CC0-E080711CE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22601"/>
            <a:ext cx="7886699" cy="4154361"/>
          </a:xfrm>
        </p:spPr>
        <p:txBody>
          <a:bodyPr>
            <a:normAutofit/>
          </a:bodyPr>
          <a:lstStyle/>
          <a:p>
            <a:r>
              <a:rPr lang="en-US" sz="1700" dirty="0">
                <a:solidFill>
                  <a:srgbClr val="FFFFFF"/>
                </a:solidFill>
              </a:rPr>
              <a:t>If you have any questions, don’t hesitate to reach out. Helping others is a passion of mine, so I would love to assist however I can</a:t>
            </a:r>
          </a:p>
          <a:p>
            <a:r>
              <a:rPr lang="en-US" sz="1700" dirty="0">
                <a:solidFill>
                  <a:srgbClr val="FFFFFF"/>
                </a:solidFill>
              </a:rPr>
              <a:t>Also, please note, this is NOT a complete guide, but it SHOULD help you get started. Happy riding!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2E48E-8463-7D44-9A0D-3A5148648E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>
                    <a:alpha val="80000"/>
                  </a:srgb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971CA7-722B-AB42-8693-F0060548A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800" dirty="0">
                <a:solidFill>
                  <a:srgbClr val="FFFFFF">
                    <a:alpha val="80000"/>
                  </a:srgbClr>
                </a:solidFill>
              </a:rPr>
              <a:t>©Tyler Chaney 2022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800" dirty="0">
                <a:solidFill>
                  <a:srgbClr val="FFFFFF">
                    <a:alpha val="80000"/>
                  </a:srgbClr>
                </a:solidFill>
              </a:rPr>
              <a:t>https://</a:t>
            </a:r>
            <a:r>
              <a:rPr lang="en-US" sz="800" dirty="0" err="1">
                <a:solidFill>
                  <a:srgbClr val="FFFFFF">
                    <a:alpha val="80000"/>
                  </a:srgbClr>
                </a:solidFill>
              </a:rPr>
              <a:t>github.com</a:t>
            </a:r>
            <a:r>
              <a:rPr lang="en-US" sz="800" dirty="0">
                <a:solidFill>
                  <a:srgbClr val="FFFFFF">
                    <a:alpha val="80000"/>
                  </a:srgbClr>
                </a:solidFill>
              </a:rPr>
              <a:t>/</a:t>
            </a:r>
            <a:r>
              <a:rPr lang="en-US" sz="800" dirty="0" err="1">
                <a:solidFill>
                  <a:srgbClr val="FFFFFF">
                    <a:alpha val="80000"/>
                  </a:srgbClr>
                </a:solidFill>
              </a:rPr>
              <a:t>tychaney</a:t>
            </a:r>
            <a:r>
              <a:rPr lang="en-US" sz="800" dirty="0">
                <a:solidFill>
                  <a:srgbClr val="FFFFFF">
                    <a:alpha val="80000"/>
                  </a:srgbClr>
                </a:solidFill>
              </a:rPr>
              <a:t>/Peloton-Data-to-Google-Sheets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800" dirty="0">
              <a:solidFill>
                <a:srgbClr val="FFFFFF">
                  <a:alpha val="8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9647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17617-41A3-9240-A32A-8ACA7E5A5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56995"/>
            <a:ext cx="7886700" cy="1133693"/>
          </a:xfrm>
        </p:spPr>
        <p:txBody>
          <a:bodyPr>
            <a:normAutofit/>
          </a:bodyPr>
          <a:lstStyle/>
          <a:p>
            <a:r>
              <a:rPr lang="en-US" sz="4500" b="1"/>
              <a:t>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DBF9E-FFE2-DB4E-AEB5-1A2D80D1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FB8A8-CDD8-C948-A0AA-E71DC3177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"/>
              <a:t>©Tyler Chaney 2022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"/>
              <a:t>https://github.com/tychaney/Peloton-Data-to-Google-Sheets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400"/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C2B2D68E-7B48-4700-BF78-B8B26901BD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9968959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7580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310" y="265853"/>
            <a:ext cx="7886700" cy="59131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Install/Update Python on Mac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E5F5878-F975-AB4B-8DD4-F162C4C4C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310" y="1956008"/>
            <a:ext cx="8200040" cy="405364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©Tyler Chaney 2022</a:t>
            </a:r>
          </a:p>
          <a:p>
            <a:r>
              <a:rPr lang="en-US"/>
              <a:t>https://github.com/tychaney/Peloton-Data-to-Google-Sheets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315310" y="857168"/>
            <a:ext cx="793993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Navigate to </a:t>
            </a:r>
            <a:r>
              <a:rPr lang="en-US" dirty="0">
                <a:hlinkClick r:id="rId3"/>
              </a:rPr>
              <a:t>https://Python.org/downloads/macos/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the latest ‘Stable Release’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Here’s a tutorial: </a:t>
            </a:r>
            <a:r>
              <a:rPr lang="en-US" dirty="0">
                <a:hlinkClick r:id="rId4"/>
              </a:rPr>
              <a:t>https://www.laptopmag.com/how-to/install-python-on-macos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DBFC50B-B811-5E40-B9A8-5D67609FD7EA}"/>
              </a:ext>
            </a:extLst>
          </p:cNvPr>
          <p:cNvCxnSpPr>
            <a:cxnSpLocks/>
          </p:cNvCxnSpPr>
          <p:nvPr/>
        </p:nvCxnSpPr>
        <p:spPr>
          <a:xfrm flipH="1">
            <a:off x="2536110" y="4614041"/>
            <a:ext cx="1447311" cy="620111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F826E53-0641-8747-BCA2-CC4094A7E9BF}"/>
              </a:ext>
            </a:extLst>
          </p:cNvPr>
          <p:cNvSpPr txBox="1"/>
          <p:nvPr/>
        </p:nvSpPr>
        <p:spPr>
          <a:xfrm>
            <a:off x="3450987" y="4310612"/>
            <a:ext cx="112101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Click Here</a:t>
            </a:r>
          </a:p>
        </p:txBody>
      </p:sp>
    </p:spTree>
    <p:extLst>
      <p:ext uri="{BB962C8B-B14F-4D97-AF65-F5344CB8AC3E}">
        <p14:creationId xmlns:p14="http://schemas.microsoft.com/office/powerpoint/2010/main" val="2380733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BE59ADE-4652-F642-8785-4682E6CFF6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766" y="1970546"/>
            <a:ext cx="8575761" cy="371555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310" y="257032"/>
            <a:ext cx="7886700" cy="59131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Install/Update Python on Windows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©Tyler Chaney 2022</a:t>
            </a:r>
          </a:p>
          <a:p>
            <a:r>
              <a:rPr lang="en-US"/>
              <a:t>https://github.com/tychaney/Peloton-Data-to-Google-Sheets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315310" y="857168"/>
            <a:ext cx="602799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Navigate to </a:t>
            </a:r>
            <a:r>
              <a:rPr lang="en-US" dirty="0">
                <a:hlinkClick r:id="rId3"/>
              </a:rPr>
              <a:t>https://www.python.org/downloads/windows/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the latest ‘Stable Release’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Here is a pretty decent tutorial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https://datatofish.com/install-python/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DBFC50B-B811-5E40-B9A8-5D67609FD7EA}"/>
              </a:ext>
            </a:extLst>
          </p:cNvPr>
          <p:cNvCxnSpPr>
            <a:cxnSpLocks/>
          </p:cNvCxnSpPr>
          <p:nvPr/>
        </p:nvCxnSpPr>
        <p:spPr>
          <a:xfrm flipH="1">
            <a:off x="3028950" y="4059833"/>
            <a:ext cx="1447311" cy="620111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F826E53-0641-8747-BCA2-CC4094A7E9BF}"/>
              </a:ext>
            </a:extLst>
          </p:cNvPr>
          <p:cNvSpPr txBox="1"/>
          <p:nvPr/>
        </p:nvSpPr>
        <p:spPr>
          <a:xfrm>
            <a:off x="3752605" y="3685119"/>
            <a:ext cx="3672287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Click Here (based on your computer)</a:t>
            </a:r>
          </a:p>
        </p:txBody>
      </p:sp>
    </p:spTree>
    <p:extLst>
      <p:ext uri="{BB962C8B-B14F-4D97-AF65-F5344CB8AC3E}">
        <p14:creationId xmlns:p14="http://schemas.microsoft.com/office/powerpoint/2010/main" val="3190413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475"/>
            <a:ext cx="7886700" cy="1163638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PIP should have been installed with the python download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Navigate to the ‘Terminal’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Use Spotlight and search ‘terminal’ if you are unsure where it is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47BD30-A956-1641-818C-8DF9A62DB73B}"/>
              </a:ext>
            </a:extLst>
          </p:cNvPr>
          <p:cNvSpPr txBox="1"/>
          <p:nvPr/>
        </p:nvSpPr>
        <p:spPr>
          <a:xfrm>
            <a:off x="628650" y="3236913"/>
            <a:ext cx="7886700" cy="2940050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Into the Terminal Type the following: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	</a:t>
            </a:r>
            <a:r>
              <a:rPr lang="en-US" sz="1500" b="1" dirty="0"/>
              <a:t>pip install --upgrade pip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5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If you get an error about the pip command not being found, the easiest thing to do is use your Python interpreter, so try the following: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	</a:t>
            </a:r>
            <a:r>
              <a:rPr lang="en-US" sz="1500" b="1" dirty="0"/>
              <a:t>python -m pip install --upgrade pip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5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Sometimes, installations will also install an alias called pip3, so you may have to try the following: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	</a:t>
            </a:r>
            <a:r>
              <a:rPr lang="en-US" sz="1500" b="1" dirty="0"/>
              <a:t>pip3 install --upgrade pip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Update PIP on Mac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https://github.com/tychaney/Peloton-Data-to-Google-Sheets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4066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475"/>
            <a:ext cx="7886700" cy="4197350"/>
          </a:xfrm>
          <a:prstGeom prst="rect">
            <a:avLst/>
          </a:prstGeom>
          <a:noFill/>
        </p:spPr>
        <p:txBody>
          <a:bodyPr wrap="square" rtlCol="0" anchor="t">
            <a:normAutofit fontScale="85000" lnSpcReduction="20000"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PIP should have been installed with the python download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First, type Command Prompt in the Windows search box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Next, open the Command Prompt, and you’ll see the following screen with your user name (to avoid any permission issues, you may consider to run the Command Prompt as an administrator):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 In the Command Prompt, type “cd\” to ensure that your starting point has only the drive name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Example: C:\Users\name&gt;cd\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Press </a:t>
            </a:r>
            <a:r>
              <a:rPr lang="en-US" b="1" dirty="0"/>
              <a:t>Enter</a:t>
            </a:r>
            <a:r>
              <a:rPr lang="en-US" dirty="0"/>
              <a:t>, and you’ll see the drive name C:\&gt;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Locate your Python application path, which is the folder where you originally installed Python.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Example: </a:t>
            </a:r>
            <a:r>
              <a:rPr lang="en-US" b="1" dirty="0"/>
              <a:t>C:\Users\name\</a:t>
            </a:r>
            <a:r>
              <a:rPr lang="en-US" b="1" dirty="0" err="1"/>
              <a:t>AppData</a:t>
            </a:r>
            <a:r>
              <a:rPr lang="en-US" b="1" dirty="0"/>
              <a:t>\Local\Programs\Python\Python39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Once you retrieved the Python application path, type the following command in the Command Prompt: “cd” followed by your Python application path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Example: C:\&gt;cd C:\Users\name\</a:t>
            </a:r>
            <a:r>
              <a:rPr lang="en-US" dirty="0" err="1"/>
              <a:t>AppData</a:t>
            </a:r>
            <a:r>
              <a:rPr lang="en-US" dirty="0"/>
              <a:t>\Local\Programs\Python\Python39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Press Enter, then type: python -m pip install --upgrade pip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Example: C:\Users\name\</a:t>
            </a:r>
            <a:r>
              <a:rPr lang="en-US" dirty="0" err="1"/>
              <a:t>AppData</a:t>
            </a:r>
            <a:r>
              <a:rPr lang="en-US" dirty="0"/>
              <a:t>\Local\Programs\Python\Python39&gt;python -m pip install ––upgrade pip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That’s it!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Update PIP on Windows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42444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475"/>
            <a:ext cx="7886700" cy="4197350"/>
          </a:xfrm>
          <a:prstGeom prst="rect">
            <a:avLst/>
          </a:prstGeom>
          <a:noFill/>
        </p:spPr>
        <p:txBody>
          <a:bodyPr wrap="square" rtlCol="0" anchor="t">
            <a:normAutofit fontScale="85000" lnSpcReduction="20000"/>
          </a:bodyPr>
          <a:lstStyle/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Pandas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Numpy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Seaborn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Matplotlib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Gspread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Plotly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Plotly.express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Smtplib</a:t>
            </a:r>
            <a:endParaRPr lang="en-US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To install, simply type pip install followed by the dependency name into your command line (after closing it and reopening it [from the previous step]). (For Windows, you will likely have to type ‘pip install manager’ first)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pip install pandas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pip install </a:t>
            </a:r>
            <a:r>
              <a:rPr lang="en-US" dirty="0" err="1"/>
              <a:t>numpy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pip install matplotlib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Pip install </a:t>
            </a:r>
            <a:r>
              <a:rPr lang="en-US" dirty="0" err="1"/>
              <a:t>Gspread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etc</a:t>
            </a:r>
            <a:endParaRPr lang="en-US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Note: This is for inexperienced users, there are other ways to install these (anaconda, </a:t>
            </a:r>
            <a:r>
              <a:rPr lang="en-US" dirty="0" err="1"/>
              <a:t>minconda</a:t>
            </a:r>
            <a:r>
              <a:rPr lang="en-US" dirty="0"/>
              <a:t>, etc.)</a:t>
            </a:r>
          </a:p>
          <a:p>
            <a:endParaRPr lang="en-US" sz="2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/>
              <a:t>D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ownload the Required Dependencies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1647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Setting Up a Google Service Account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601"/>
            <a:ext cx="7886699" cy="41543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A Google Service Account enables us to update a google sheet with our data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This is extremely helpful if you are running remotely on a schedule with a device like a Raspberry Pi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Navigate to </a:t>
            </a:r>
            <a:r>
              <a:rPr lang="en-US" sz="1300" dirty="0">
                <a:solidFill>
                  <a:srgbClr val="FFFFFF"/>
                </a:solidFill>
                <a:hlinkClick r:id="rId2"/>
              </a:rPr>
              <a:t>https://cloud.google.com/iam/docs/service-accounts</a:t>
            </a:r>
            <a:r>
              <a:rPr lang="en-US" sz="1300" dirty="0">
                <a:solidFill>
                  <a:srgbClr val="FFFFFF"/>
                </a:solidFill>
              </a:rPr>
              <a:t> for the full documentation on what Service Accounts are and how they work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Create a new Google Sheet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Feel free to name it whatever, you want, but the script utilizes 5 tabs (‘Aggregate Data’, ‘Requested Workout Data’ (which is the 4 primary categories I was focused on), ‘Numerical Workout Data’, ‘Description of All Data’, and ‘Lifetime/Historical Data’)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Now to set up access to Google APIs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The API we will use is </a:t>
            </a:r>
            <a:r>
              <a:rPr lang="en-US" sz="1300" dirty="0" err="1">
                <a:solidFill>
                  <a:srgbClr val="FFFFFF"/>
                </a:solidFill>
              </a:rPr>
              <a:t>Gspread</a:t>
            </a:r>
            <a:endParaRPr lang="en-US" sz="1300" dirty="0">
              <a:solidFill>
                <a:srgbClr val="FFFFFF"/>
              </a:solidFill>
            </a:endParaRP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Below is the step by step on how to set this up for use with your ‘project’</a:t>
            </a: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  <a:hlinkClick r:id="rId3"/>
              </a:rPr>
              <a:t>https://docs.gspread.org/en/latest/oauth2.html</a:t>
            </a:r>
            <a:endParaRPr lang="en-US" sz="1300" dirty="0">
              <a:solidFill>
                <a:srgbClr val="FFFFFF"/>
              </a:solidFill>
            </a:endParaRP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The final step you will have to accomplish is step 7 (‘Move the downloaded file to ~/.config/</a:t>
            </a:r>
            <a:r>
              <a:rPr lang="en-US" sz="1300" dirty="0" err="1">
                <a:solidFill>
                  <a:srgbClr val="FFFFFF"/>
                </a:solidFill>
              </a:rPr>
              <a:t>gspread</a:t>
            </a:r>
            <a:r>
              <a:rPr lang="en-US" sz="1300" dirty="0">
                <a:solidFill>
                  <a:srgbClr val="FFFFFF"/>
                </a:solidFill>
              </a:rPr>
              <a:t>/</a:t>
            </a:r>
            <a:r>
              <a:rPr lang="en-US" sz="1300" dirty="0" err="1">
                <a:solidFill>
                  <a:srgbClr val="FFFFFF"/>
                </a:solidFill>
              </a:rPr>
              <a:t>service_account.json</a:t>
            </a:r>
            <a:r>
              <a:rPr lang="en-US" sz="1300" dirty="0">
                <a:solidFill>
                  <a:srgbClr val="FFFFFF"/>
                </a:solidFill>
              </a:rPr>
              <a:t>. Windows users should put this file to %APPDATA%\</a:t>
            </a:r>
            <a:r>
              <a:rPr lang="en-US" sz="1300" dirty="0" err="1">
                <a:solidFill>
                  <a:srgbClr val="FFFFFF"/>
                </a:solidFill>
              </a:rPr>
              <a:t>gspread</a:t>
            </a:r>
            <a:r>
              <a:rPr lang="en-US" sz="1300" dirty="0">
                <a:solidFill>
                  <a:srgbClr val="FFFFFF"/>
                </a:solidFill>
              </a:rPr>
              <a:t>\</a:t>
            </a:r>
            <a:r>
              <a:rPr lang="en-US" sz="1300" dirty="0" err="1">
                <a:solidFill>
                  <a:srgbClr val="FFFFFF"/>
                </a:solidFill>
              </a:rPr>
              <a:t>service_account.json</a:t>
            </a:r>
            <a:r>
              <a:rPr lang="en-US" sz="1300" dirty="0">
                <a:solidFill>
                  <a:srgbClr val="FFFFFF"/>
                </a:solidFill>
              </a:rPr>
              <a:t>.’)</a:t>
            </a:r>
          </a:p>
          <a:p>
            <a:pPr marL="1657350" lvl="3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Personally, I saved the created JSON to the same path where I am running the script from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rgbClr val="FFFFFF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rgbClr val="FFFFFF">
                    <a:alpha val="80000"/>
                  </a:srgb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rgbClr val="FFFFFF">
                  <a:alpha val="80000"/>
                </a:srgb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62292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448253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Create Your ’</a:t>
            </a:r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Login.csv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’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49" y="2191807"/>
            <a:ext cx="8211415" cy="3985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The example can be found here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hlinkClick r:id="rId2"/>
              </a:rPr>
              <a:t>https://github.com/tychaney/Peloton-Data-to-Google-Sheets/blob/master/LoginDataEmpty.csv</a:t>
            </a: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This is important if you plan on having multiple users in your household like I do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Alternatively, you can hard-code your login credentials into the script itself, but I recommend utilizing this CSV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4DAED4-3760-5C4C-8020-F575268B3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62416"/>
            <a:ext cx="9144000" cy="73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979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841</TotalTime>
  <Words>1541</Words>
  <Application>Microsoft Macintosh PowerPoint</Application>
  <PresentationFormat>On-screen Show (4:3)</PresentationFormat>
  <Paragraphs>163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Setting Up Your Computer for Peloton-To-Google-Sheets</vt:lpstr>
      <vt:lpstr>Steps</vt:lpstr>
      <vt:lpstr>Install/Update Python on Mac</vt:lpstr>
      <vt:lpstr>Install/Update Python on Windows</vt:lpstr>
      <vt:lpstr>Update PIP on Mac</vt:lpstr>
      <vt:lpstr>Update PIP on Windows</vt:lpstr>
      <vt:lpstr>Download the Required Dependencies</vt:lpstr>
      <vt:lpstr>Setting Up a Google Service Account</vt:lpstr>
      <vt:lpstr>Create Your ’Login.csv’</vt:lpstr>
      <vt:lpstr>Edit the Script to Suit Your Specific Needs</vt:lpstr>
      <vt:lpstr>Running the Script</vt:lpstr>
      <vt:lpstr>Questions/Comments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Tyler Chaney</dc:creator>
  <cp:lastModifiedBy>Tyler Chaney</cp:lastModifiedBy>
  <cp:revision>9</cp:revision>
  <dcterms:created xsi:type="dcterms:W3CDTF">2022-01-05T04:01:02Z</dcterms:created>
  <dcterms:modified xsi:type="dcterms:W3CDTF">2022-01-05T18:02:08Z</dcterms:modified>
</cp:coreProperties>
</file>

<file path=docProps/thumbnail.jpeg>
</file>